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sldIdLst>
    <p:sldId id="264" r:id="rId3"/>
    <p:sldId id="256" r:id="rId4"/>
    <p:sldId id="260" r:id="rId5"/>
    <p:sldId id="274" r:id="rId6"/>
    <p:sldId id="275" r:id="rId7"/>
    <p:sldId id="261" r:id="rId8"/>
    <p:sldId id="265" r:id="rId9"/>
    <p:sldId id="268" r:id="rId10"/>
    <p:sldId id="269" r:id="rId11"/>
    <p:sldId id="270" r:id="rId12"/>
    <p:sldId id="267" r:id="rId13"/>
    <p:sldId id="266" r:id="rId14"/>
    <p:sldId id="271" r:id="rId15"/>
    <p:sldId id="272" r:id="rId16"/>
    <p:sldId id="27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87" autoAdjust="0"/>
    <p:restoredTop sz="94660"/>
  </p:normalViewPr>
  <p:slideViewPr>
    <p:cSldViewPr snapToGrid="0" snapToObjects="1">
      <p:cViewPr>
        <p:scale>
          <a:sx n="90" d="100"/>
          <a:sy n="90" d="100"/>
        </p:scale>
        <p:origin x="-1566" y="-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3"/>
          <p:cNvSpPr>
            <a:spLocks noGrp="1"/>
          </p:cNvSpPr>
          <p:nvPr>
            <p:ph type="body" sz="quarter" idx="11" hasCustomPrompt="1"/>
          </p:nvPr>
        </p:nvSpPr>
        <p:spPr>
          <a:xfrm>
            <a:off x="2032001" y="5607538"/>
            <a:ext cx="4659922" cy="410076"/>
          </a:xfrm>
        </p:spPr>
        <p:txBody>
          <a:bodyPr>
            <a:normAutofit/>
          </a:bodyPr>
          <a:lstStyle>
            <a:lvl1pPr>
              <a:defRPr sz="1600"/>
            </a:lvl1pPr>
          </a:lstStyle>
          <a:p>
            <a:pPr lvl="0"/>
            <a:r>
              <a:rPr lang="en-US" dirty="0" smtClean="0"/>
              <a:t>Add Your Subtitle</a:t>
            </a:r>
            <a:endParaRPr lang="en-US" dirty="0"/>
          </a:p>
        </p:txBody>
      </p:sp>
    </p:spTree>
    <p:extLst>
      <p:ext uri="{BB962C8B-B14F-4D97-AF65-F5344CB8AC3E}">
        <p14:creationId xmlns:p14="http://schemas.microsoft.com/office/powerpoint/2010/main" val="1100640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3"/>
          <p:cNvSpPr>
            <a:spLocks noGrp="1"/>
          </p:cNvSpPr>
          <p:nvPr>
            <p:ph type="body" sz="quarter" idx="11" hasCustomPrompt="1"/>
          </p:nvPr>
        </p:nvSpPr>
        <p:spPr>
          <a:xfrm>
            <a:off x="2032001" y="5607538"/>
            <a:ext cx="4659922" cy="410076"/>
          </a:xfrm>
        </p:spPr>
        <p:txBody>
          <a:bodyPr>
            <a:normAutofit/>
          </a:bodyPr>
          <a:lstStyle>
            <a:lvl1pPr>
              <a:defRPr sz="1600"/>
            </a:lvl1pPr>
          </a:lstStyle>
          <a:p>
            <a:pPr lvl="0"/>
            <a:r>
              <a:rPr lang="en-US" dirty="0" smtClean="0"/>
              <a:t>Add Your Subtitle</a:t>
            </a:r>
            <a:endParaRPr lang="en-US" dirty="0"/>
          </a:p>
        </p:txBody>
      </p:sp>
      <p:sp>
        <p:nvSpPr>
          <p:cNvPr id="7" name="Title 1"/>
          <p:cNvSpPr>
            <a:spLocks noGrp="1"/>
          </p:cNvSpPr>
          <p:nvPr>
            <p:ph type="title" hasCustomPrompt="1"/>
          </p:nvPr>
        </p:nvSpPr>
        <p:spPr>
          <a:xfrm>
            <a:off x="674077" y="1371301"/>
            <a:ext cx="7717691" cy="2757319"/>
          </a:xfrm>
        </p:spPr>
        <p:txBody>
          <a:bodyPr/>
          <a:lstStyle/>
          <a:p>
            <a:r>
              <a:rPr lang="en-US" dirty="0" smtClean="0"/>
              <a:t>Add Your Title</a:t>
            </a:r>
            <a:endParaRPr lang="en-US" dirty="0"/>
          </a:p>
        </p:txBody>
      </p:sp>
    </p:spTree>
    <p:extLst>
      <p:ext uri="{BB962C8B-B14F-4D97-AF65-F5344CB8AC3E}">
        <p14:creationId xmlns:p14="http://schemas.microsoft.com/office/powerpoint/2010/main" val="2591267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68313" y="2599512"/>
            <a:ext cx="8211824" cy="3775889"/>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856727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68313" y="2599512"/>
            <a:ext cx="8211824" cy="3775889"/>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1801562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468313" y="2599512"/>
            <a:ext cx="8211824" cy="3775889"/>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
        <p:nvSpPr>
          <p:cNvPr id="7" name="Title 1"/>
          <p:cNvSpPr>
            <a:spLocks noGrp="1"/>
          </p:cNvSpPr>
          <p:nvPr>
            <p:ph type="title" hasCustomPrompt="1"/>
          </p:nvPr>
        </p:nvSpPr>
        <p:spPr>
          <a:xfrm>
            <a:off x="4874845" y="345807"/>
            <a:ext cx="3702539" cy="1317941"/>
          </a:xfrm>
        </p:spPr>
        <p:txBody>
          <a:bodyPr>
            <a:normAutofit/>
          </a:bodyPr>
          <a:lstStyle>
            <a:lvl1pPr>
              <a:defRPr sz="1600"/>
            </a:lvl1pPr>
          </a:lstStyle>
          <a:p>
            <a:r>
              <a:rPr lang="en-US" dirty="0" smtClean="0"/>
              <a:t>Add Your Title</a:t>
            </a:r>
            <a:endParaRPr lang="en-US" dirty="0"/>
          </a:p>
        </p:txBody>
      </p:sp>
    </p:spTree>
    <p:extLst>
      <p:ext uri="{BB962C8B-B14F-4D97-AF65-F5344CB8AC3E}">
        <p14:creationId xmlns:p14="http://schemas.microsoft.com/office/powerpoint/2010/main" val="149080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7" y="561830"/>
            <a:ext cx="8160063" cy="2447094"/>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smtClean="0"/>
              <a:t>Add Your Scripture Here</a:t>
            </a:r>
          </a:p>
        </p:txBody>
      </p:sp>
      <p:sp>
        <p:nvSpPr>
          <p:cNvPr id="10" name="Text Placeholder 9"/>
          <p:cNvSpPr>
            <a:spLocks noGrp="1"/>
          </p:cNvSpPr>
          <p:nvPr>
            <p:ph type="body" sz="quarter" idx="14" hasCustomPrompt="1"/>
          </p:nvPr>
        </p:nvSpPr>
        <p:spPr>
          <a:xfrm>
            <a:off x="527050" y="3091441"/>
            <a:ext cx="8159750" cy="517195"/>
          </a:xfrm>
        </p:spPr>
        <p:txBody>
          <a:bodyPr>
            <a:normAutofit/>
          </a:bodyPr>
          <a:lstStyle>
            <a:lvl1pPr>
              <a:defRPr sz="1400" baseline="0"/>
            </a:lvl1pPr>
          </a:lstStyle>
          <a:p>
            <a:pPr lvl="0"/>
            <a:r>
              <a:rPr lang="en-US" dirty="0" smtClean="0"/>
              <a:t>Add Verse Here</a:t>
            </a:r>
            <a:endParaRPr lang="en-US" dirty="0"/>
          </a:p>
        </p:txBody>
      </p:sp>
    </p:spTree>
    <p:extLst>
      <p:ext uri="{BB962C8B-B14F-4D97-AF65-F5344CB8AC3E}">
        <p14:creationId xmlns:p14="http://schemas.microsoft.com/office/powerpoint/2010/main" val="2095435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7" y="561831"/>
            <a:ext cx="8160063" cy="3046806"/>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smtClean="0"/>
              <a:t>Add Your Text Here</a:t>
            </a:r>
            <a:endParaRPr lang="en-US" dirty="0"/>
          </a:p>
        </p:txBody>
      </p:sp>
    </p:spTree>
    <p:extLst>
      <p:ext uri="{BB962C8B-B14F-4D97-AF65-F5344CB8AC3E}">
        <p14:creationId xmlns:p14="http://schemas.microsoft.com/office/powerpoint/2010/main" val="1269031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rot="20818167">
            <a:off x="479305" y="4588951"/>
            <a:ext cx="2844307" cy="657496"/>
          </a:xfrm>
        </p:spPr>
        <p:txBody>
          <a:bodyPr>
            <a:normAutofit/>
          </a:bodyPr>
          <a:lstStyle>
            <a:lvl1pPr>
              <a:defRPr sz="1600"/>
            </a:lvl1pPr>
          </a:lstStyle>
          <a:p>
            <a:pPr lvl="0"/>
            <a:r>
              <a:rPr lang="en-US" dirty="0" smtClean="0"/>
              <a:t>Add Your Subtitle</a:t>
            </a:r>
            <a:endParaRPr lang="en-US" dirty="0"/>
          </a:p>
        </p:txBody>
      </p:sp>
    </p:spTree>
    <p:extLst>
      <p:ext uri="{BB962C8B-B14F-4D97-AF65-F5344CB8AC3E}">
        <p14:creationId xmlns:p14="http://schemas.microsoft.com/office/powerpoint/2010/main" val="101878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783" y="229369"/>
            <a:ext cx="6779983" cy="3895457"/>
          </a:xfrm>
        </p:spPr>
        <p:txBody>
          <a:bodyPr/>
          <a:lstStyle/>
          <a:p>
            <a:r>
              <a:rPr lang="en-US" dirty="0" smtClean="0"/>
              <a:t>Add Your Title</a:t>
            </a:r>
            <a:endParaRPr lang="en-US" dirty="0"/>
          </a:p>
        </p:txBody>
      </p:sp>
      <p:sp>
        <p:nvSpPr>
          <p:cNvPr id="5" name="Text Placeholder 3"/>
          <p:cNvSpPr>
            <a:spLocks noGrp="1"/>
          </p:cNvSpPr>
          <p:nvPr>
            <p:ph type="body" sz="quarter" idx="11" hasCustomPrompt="1"/>
          </p:nvPr>
        </p:nvSpPr>
        <p:spPr>
          <a:xfrm rot="20818167">
            <a:off x="479305" y="4588951"/>
            <a:ext cx="2844307" cy="657496"/>
          </a:xfrm>
        </p:spPr>
        <p:txBody>
          <a:bodyPr>
            <a:normAutofit/>
          </a:bodyPr>
          <a:lstStyle>
            <a:lvl1pPr>
              <a:defRPr sz="1600"/>
            </a:lvl1pPr>
          </a:lstStyle>
          <a:p>
            <a:pPr lvl="0"/>
            <a:r>
              <a:rPr lang="en-US" dirty="0" smtClean="0"/>
              <a:t>Add Your Subtitle</a:t>
            </a:r>
            <a:endParaRPr lang="en-US" dirty="0"/>
          </a:p>
        </p:txBody>
      </p:sp>
    </p:spTree>
    <p:extLst>
      <p:ext uri="{BB962C8B-B14F-4D97-AF65-F5344CB8AC3E}">
        <p14:creationId xmlns:p14="http://schemas.microsoft.com/office/powerpoint/2010/main" val="336627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277782" y="372380"/>
            <a:ext cx="4570235" cy="6197645"/>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194105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4277782" y="372380"/>
            <a:ext cx="4570235" cy="6197645"/>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3630400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2242" y="274638"/>
            <a:ext cx="3712693" cy="2732276"/>
          </a:xfrm>
        </p:spPr>
        <p:txBody>
          <a:bodyPr>
            <a:normAutofit/>
          </a:bodyPr>
          <a:lstStyle>
            <a:lvl1pPr>
              <a:defRPr sz="1600"/>
            </a:lvl1pPr>
          </a:lstStyle>
          <a:p>
            <a:r>
              <a:rPr lang="en-US" dirty="0" smtClean="0"/>
              <a:t>Add Your Title</a:t>
            </a:r>
            <a:endParaRPr lang="en-US" dirty="0"/>
          </a:p>
        </p:txBody>
      </p:sp>
      <p:sp>
        <p:nvSpPr>
          <p:cNvPr id="6" name="Text Placeholder 6"/>
          <p:cNvSpPr>
            <a:spLocks noGrp="1"/>
          </p:cNvSpPr>
          <p:nvPr>
            <p:ph type="body" sz="quarter" idx="10" hasCustomPrompt="1"/>
          </p:nvPr>
        </p:nvSpPr>
        <p:spPr>
          <a:xfrm>
            <a:off x="4277782" y="372380"/>
            <a:ext cx="4570235" cy="6197645"/>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334360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1345059" y="561830"/>
            <a:ext cx="6786186" cy="4486813"/>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smtClean="0"/>
              <a:t>Add Your Scripture Here</a:t>
            </a:r>
          </a:p>
        </p:txBody>
      </p:sp>
      <p:sp>
        <p:nvSpPr>
          <p:cNvPr id="10" name="Text Placeholder 9"/>
          <p:cNvSpPr>
            <a:spLocks noGrp="1"/>
          </p:cNvSpPr>
          <p:nvPr>
            <p:ph type="body" sz="quarter" idx="14" hasCustomPrompt="1"/>
          </p:nvPr>
        </p:nvSpPr>
        <p:spPr>
          <a:xfrm>
            <a:off x="1345347" y="5361518"/>
            <a:ext cx="6785924" cy="990253"/>
          </a:xfrm>
        </p:spPr>
        <p:txBody>
          <a:bodyPr>
            <a:normAutofit/>
          </a:bodyPr>
          <a:lstStyle>
            <a:lvl1pPr>
              <a:defRPr sz="1400" baseline="0"/>
            </a:lvl1pPr>
          </a:lstStyle>
          <a:p>
            <a:pPr lvl="0"/>
            <a:r>
              <a:rPr lang="en-US" dirty="0" smtClean="0"/>
              <a:t>Add Verse Here</a:t>
            </a:r>
            <a:endParaRPr lang="en-US" dirty="0"/>
          </a:p>
        </p:txBody>
      </p:sp>
    </p:spTree>
    <p:extLst>
      <p:ext uri="{BB962C8B-B14F-4D97-AF65-F5344CB8AC3E}">
        <p14:creationId xmlns:p14="http://schemas.microsoft.com/office/powerpoint/2010/main" val="4063350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1374257" y="561829"/>
            <a:ext cx="6888372" cy="5805547"/>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smtClean="0"/>
              <a:t>Add Your Text Here</a:t>
            </a:r>
            <a:endParaRPr lang="en-US" dirty="0"/>
          </a:p>
        </p:txBody>
      </p:sp>
    </p:spTree>
    <p:extLst>
      <p:ext uri="{BB962C8B-B14F-4D97-AF65-F5344CB8AC3E}">
        <p14:creationId xmlns:p14="http://schemas.microsoft.com/office/powerpoint/2010/main" val="382251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314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8.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11/5/2016</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4" r:id="rId2"/>
    <p:sldLayoutId id="2147483651" r:id="rId3"/>
    <p:sldLayoutId id="2147483652" r:id="rId4"/>
    <p:sldLayoutId id="2147483656" r:id="rId5"/>
    <p:sldLayoutId id="2147483655" r:id="rId6"/>
    <p:sldLayoutId id="2147483650" r:id="rId7"/>
    <p:sldLayoutId id="2147483657" r:id="rId8"/>
  </p:sldLayoutIdLst>
  <p:txStyles>
    <p:titleStyle>
      <a:lvl1pPr algn="ctr" defTabSz="914400" rtl="0" eaLnBrk="1" latinLnBrk="0" hangingPunct="1">
        <a:spcBef>
          <a:spcPct val="0"/>
        </a:spcBef>
        <a:buNone/>
        <a:defRPr sz="4400" kern="1200">
          <a:solidFill>
            <a:schemeClr val="tx1"/>
          </a:solidFill>
          <a:latin typeface="+mj-lt"/>
          <a:ea typeface="+mj-ea"/>
          <a:cs typeface="Adelle-Regular"/>
        </a:defRPr>
      </a:lvl1pPr>
    </p:titleStyle>
    <p:bodyStyle>
      <a:lvl1pPr marL="0" indent="0" algn="ctr" defTabSz="914400" rtl="0" eaLnBrk="1" latinLnBrk="0" hangingPunct="1">
        <a:spcBef>
          <a:spcPct val="20000"/>
        </a:spcBef>
        <a:buFont typeface="Arial"/>
        <a:buNone/>
        <a:defRPr sz="3000" kern="1200">
          <a:solidFill>
            <a:schemeClr val="tx1"/>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chemeClr val="tx1"/>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11/5/2016</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36110745"/>
      </p:ext>
    </p:extLst>
  </p:cSld>
  <p:clrMap bg1="dk1" tx1="lt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txStyles>
    <p:titleStyle>
      <a:lvl1pPr algn="ctr" defTabSz="914400" rtl="0" eaLnBrk="1" latinLnBrk="0" hangingPunct="1">
        <a:spcBef>
          <a:spcPct val="0"/>
        </a:spcBef>
        <a:buNone/>
        <a:defRPr sz="4400" kern="1200">
          <a:solidFill>
            <a:srgbClr val="5D0007"/>
          </a:solidFill>
          <a:latin typeface="+mj-lt"/>
          <a:ea typeface="+mj-ea"/>
          <a:cs typeface="Adelle-Regular"/>
        </a:defRPr>
      </a:lvl1pPr>
    </p:titleStyle>
    <p:bodyStyle>
      <a:lvl1pPr marL="0" indent="0" algn="ctr" defTabSz="914400" rtl="0" eaLnBrk="1" latinLnBrk="0" hangingPunct="1">
        <a:spcBef>
          <a:spcPct val="20000"/>
        </a:spcBef>
        <a:buFont typeface="Arial"/>
        <a:buNone/>
        <a:defRPr sz="3000" kern="1200">
          <a:solidFill>
            <a:srgbClr val="5D0007"/>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5D0007"/>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5D0007"/>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5D0007"/>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5D0007"/>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583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2763520" y="0"/>
            <a:ext cx="6380480" cy="6858000"/>
          </a:xfrm>
        </p:spPr>
        <p:style>
          <a:lnRef idx="1">
            <a:schemeClr val="dk1"/>
          </a:lnRef>
          <a:fillRef idx="3">
            <a:schemeClr val="dk1"/>
          </a:fillRef>
          <a:effectRef idx="2">
            <a:schemeClr val="dk1"/>
          </a:effectRef>
          <a:fontRef idx="minor">
            <a:schemeClr val="lt1"/>
          </a:fontRef>
        </p:style>
        <p:txBody>
          <a:bodyPr>
            <a:normAutofit/>
          </a:bodyPr>
          <a:lstStyle/>
          <a:p>
            <a:r>
              <a:rPr lang="en-US" sz="2800" cap="small" dirty="0">
                <a:latin typeface="Comic Sans MS" panose="030F0702030302020204" pitchFamily="66" charset="0"/>
              </a:rPr>
              <a:t>There is therefore now no condemnation to those who are in Christ Jesus, who do not walk according to the flesh, but according to the Spirit. For the law of the Spirit of life in Christ Jesus has made me free from the law of sin and death. </a:t>
            </a:r>
            <a:endParaRPr lang="en-US" sz="2800" cap="small" dirty="0" smtClean="0">
              <a:latin typeface="Comic Sans MS" panose="030F0702030302020204" pitchFamily="66" charset="0"/>
            </a:endParaRPr>
          </a:p>
          <a:p>
            <a:r>
              <a:rPr lang="en-US" sz="2800" cap="small" dirty="0" smtClean="0">
                <a:latin typeface="Comic Sans MS" panose="030F0702030302020204" pitchFamily="66" charset="0"/>
              </a:rPr>
              <a:t>(</a:t>
            </a:r>
            <a:r>
              <a:rPr lang="en-US" sz="2800" cap="small" dirty="0">
                <a:latin typeface="Comic Sans MS" panose="030F0702030302020204" pitchFamily="66" charset="0"/>
              </a:rPr>
              <a:t>Romans 8:1-2)</a:t>
            </a:r>
            <a:endParaRPr lang="en-US" sz="2800" cap="small" dirty="0">
              <a:latin typeface="Comic Sans MS" panose="030F0702030302020204" pitchFamily="66" charset="0"/>
            </a:endParaRPr>
          </a:p>
        </p:txBody>
      </p:sp>
    </p:spTree>
    <p:extLst>
      <p:ext uri="{BB962C8B-B14F-4D97-AF65-F5344CB8AC3E}">
        <p14:creationId xmlns:p14="http://schemas.microsoft.com/office/powerpoint/2010/main" val="1133820731"/>
      </p:ext>
    </p:extLst>
  </p:cSld>
  <p:clrMapOvr>
    <a:masterClrMapping/>
  </p:clrMapOvr>
  <p:transition spd="slow">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2763520" y="0"/>
            <a:ext cx="6380480" cy="6858000"/>
          </a:xfrm>
        </p:spPr>
        <p:style>
          <a:lnRef idx="1">
            <a:schemeClr val="dk1"/>
          </a:lnRef>
          <a:fillRef idx="3">
            <a:schemeClr val="dk1"/>
          </a:fillRef>
          <a:effectRef idx="2">
            <a:schemeClr val="dk1"/>
          </a:effectRef>
          <a:fontRef idx="minor">
            <a:schemeClr val="lt1"/>
          </a:fontRef>
        </p:style>
        <p:txBody>
          <a:bodyPr>
            <a:normAutofit/>
          </a:bodyPr>
          <a:lstStyle/>
          <a:p>
            <a:r>
              <a:rPr lang="en-US" sz="2800" cap="small" dirty="0">
                <a:latin typeface="Comic Sans MS" panose="030F0702030302020204" pitchFamily="66" charset="0"/>
              </a:rPr>
              <a:t>Come to Me, all you who labor and are heavy laden, and I will give you rest. Take My yoke upon you and learn from Me, for I am gentle and lowly in heart, and you will find rest for your souls. For My yoke is easy and My burden is light." (Matthew 11:28-30)</a:t>
            </a:r>
            <a:endParaRPr lang="en-US" sz="2800" cap="small" dirty="0">
              <a:latin typeface="Comic Sans MS" panose="030F0702030302020204" pitchFamily="66" charset="0"/>
            </a:endParaRPr>
          </a:p>
        </p:txBody>
      </p:sp>
    </p:spTree>
    <p:extLst>
      <p:ext uri="{BB962C8B-B14F-4D97-AF65-F5344CB8AC3E}">
        <p14:creationId xmlns:p14="http://schemas.microsoft.com/office/powerpoint/2010/main" val="2176273355"/>
      </p:ext>
    </p:extLst>
  </p:cSld>
  <p:clrMapOvr>
    <a:masterClrMapping/>
  </p:clrMapOvr>
  <p:transition spd="slow">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2763520" y="0"/>
            <a:ext cx="6380480" cy="6858000"/>
          </a:xfrm>
        </p:spPr>
        <p:style>
          <a:lnRef idx="1">
            <a:schemeClr val="dk1"/>
          </a:lnRef>
          <a:fillRef idx="3">
            <a:schemeClr val="dk1"/>
          </a:fillRef>
          <a:effectRef idx="2">
            <a:schemeClr val="dk1"/>
          </a:effectRef>
          <a:fontRef idx="minor">
            <a:schemeClr val="lt1"/>
          </a:fontRef>
        </p:style>
        <p:txBody>
          <a:bodyPr>
            <a:normAutofit/>
          </a:bodyPr>
          <a:lstStyle/>
          <a:p>
            <a:r>
              <a:rPr lang="en-US" sz="2800" cap="small" dirty="0">
                <a:latin typeface="Comic Sans MS" panose="030F0702030302020204" pitchFamily="66" charset="0"/>
              </a:rPr>
              <a:t>"Do not lay up for yourselves treasures on earth, where moth and rust destroy and where thieves break in and steal; but lay up for yourselves treasures in heaven, where neither moth nor rust destroys and where thieves do not break in and steal. For where your treasure is, there your heart will be also. </a:t>
            </a:r>
            <a:endParaRPr lang="en-US" sz="2800" cap="small" dirty="0" smtClean="0">
              <a:latin typeface="Comic Sans MS" panose="030F0702030302020204" pitchFamily="66" charset="0"/>
            </a:endParaRPr>
          </a:p>
          <a:p>
            <a:r>
              <a:rPr lang="en-US" sz="2800" cap="small" dirty="0" smtClean="0">
                <a:latin typeface="Comic Sans MS" panose="030F0702030302020204" pitchFamily="66" charset="0"/>
              </a:rPr>
              <a:t>(</a:t>
            </a:r>
            <a:r>
              <a:rPr lang="en-US" sz="2800" cap="small" dirty="0">
                <a:latin typeface="Comic Sans MS" panose="030F0702030302020204" pitchFamily="66" charset="0"/>
              </a:rPr>
              <a:t>Matthew 6:19-21)</a:t>
            </a:r>
            <a:endParaRPr lang="en-US" sz="2800" cap="small" dirty="0">
              <a:latin typeface="Comic Sans MS" panose="030F0702030302020204" pitchFamily="66" charset="0"/>
            </a:endParaRPr>
          </a:p>
        </p:txBody>
      </p:sp>
    </p:spTree>
    <p:extLst>
      <p:ext uri="{BB962C8B-B14F-4D97-AF65-F5344CB8AC3E}">
        <p14:creationId xmlns:p14="http://schemas.microsoft.com/office/powerpoint/2010/main" val="2183427445"/>
      </p:ext>
    </p:extLst>
  </p:cSld>
  <p:clrMapOvr>
    <a:masterClrMapping/>
  </p:clrMapOvr>
  <p:transition spd="slow">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2763520" y="0"/>
            <a:ext cx="6380480" cy="6858000"/>
          </a:xfrm>
        </p:spPr>
        <p:style>
          <a:lnRef idx="1">
            <a:schemeClr val="dk1"/>
          </a:lnRef>
          <a:fillRef idx="3">
            <a:schemeClr val="dk1"/>
          </a:fillRef>
          <a:effectRef idx="2">
            <a:schemeClr val="dk1"/>
          </a:effectRef>
          <a:fontRef idx="minor">
            <a:schemeClr val="lt1"/>
          </a:fontRef>
        </p:style>
        <p:txBody>
          <a:bodyPr>
            <a:normAutofit/>
          </a:bodyPr>
          <a:lstStyle/>
          <a:p>
            <a:r>
              <a:rPr lang="en-US" sz="2800" cap="small" dirty="0">
                <a:latin typeface="Comic Sans MS" panose="030F0702030302020204" pitchFamily="66" charset="0"/>
              </a:rPr>
              <a:t>No temptation has overtaken you except such as is common to man; but God is faithful, who will not allow you to be tempted beyond what you are able, but with the temptation will also make the way of escape, that you may be able to bear it. (1 Corinthians 10:13)</a:t>
            </a:r>
            <a:endParaRPr lang="en-US" sz="2800" cap="small" dirty="0">
              <a:latin typeface="Comic Sans MS" panose="030F0702030302020204" pitchFamily="66" charset="0"/>
            </a:endParaRPr>
          </a:p>
        </p:txBody>
      </p:sp>
    </p:spTree>
    <p:extLst>
      <p:ext uri="{BB962C8B-B14F-4D97-AF65-F5344CB8AC3E}">
        <p14:creationId xmlns:p14="http://schemas.microsoft.com/office/powerpoint/2010/main" val="1476372260"/>
      </p:ext>
    </p:extLst>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2763520" y="0"/>
            <a:ext cx="6380480" cy="6858000"/>
          </a:xfrm>
        </p:spPr>
        <p:style>
          <a:lnRef idx="1">
            <a:schemeClr val="dk1"/>
          </a:lnRef>
          <a:fillRef idx="3">
            <a:schemeClr val="dk1"/>
          </a:fillRef>
          <a:effectRef idx="2">
            <a:schemeClr val="dk1"/>
          </a:effectRef>
          <a:fontRef idx="minor">
            <a:schemeClr val="lt1"/>
          </a:fontRef>
        </p:style>
        <p:txBody>
          <a:bodyPr>
            <a:normAutofit/>
          </a:bodyPr>
          <a:lstStyle/>
          <a:p>
            <a:r>
              <a:rPr lang="en-US" sz="2800" cap="small" dirty="0">
                <a:latin typeface="Comic Sans MS" panose="030F0702030302020204" pitchFamily="66" charset="0"/>
              </a:rPr>
              <a:t>And let the peace of God rule in your hearts, to which also you were called in one body; and be thankful. Let the word of Christ dwell in you richly in all wisdom, teaching and admonishing one another in psalms and hymns and spiritual songs, singing with grace in your hearts to the Lord. And whatever you do in word or deed, do all in the name of the Lord Jesus, giving thanks to God the Father through Him. (Colossians 3:15-17)</a:t>
            </a:r>
            <a:endParaRPr lang="en-US" sz="2800" cap="small" dirty="0">
              <a:latin typeface="Comic Sans MS" panose="030F0702030302020204" pitchFamily="66" charset="0"/>
            </a:endParaRPr>
          </a:p>
        </p:txBody>
      </p:sp>
    </p:spTree>
    <p:extLst>
      <p:ext uri="{BB962C8B-B14F-4D97-AF65-F5344CB8AC3E}">
        <p14:creationId xmlns:p14="http://schemas.microsoft.com/office/powerpoint/2010/main" val="2256223164"/>
      </p:ext>
    </p:extLst>
  </p:cSld>
  <p:clrMapOvr>
    <a:masterClrMapping/>
  </p:clrMapOvr>
  <p:transition spd="slow">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4585276"/>
            <a:ext cx="9144000" cy="2246769"/>
          </a:xfrm>
          <a:solidFill>
            <a:schemeClr val="bg1">
              <a:alpha val="49000"/>
            </a:schemeClr>
          </a:solidFill>
        </p:spPr>
        <p:txBody>
          <a:bodyPr>
            <a:spAutoFit/>
          </a:bodyPr>
          <a:lstStyle/>
          <a:p>
            <a:r>
              <a:rPr lang="en-US" sz="2800" b="1" cap="small" dirty="0">
                <a:effectLst>
                  <a:outerShdw blurRad="38100" dist="38100" dir="2700000" algn="tl">
                    <a:srgbClr val="000000">
                      <a:alpha val="43137"/>
                    </a:srgbClr>
                  </a:outerShdw>
                </a:effectLst>
              </a:rPr>
              <a:t>So Jesus answered and said to them, "Assuredly, I say to you, if you have faith and do not doubt, you will not only do what was done to the fig tree, but also if you say to this mountain, 'Be removed and be cast into the sea,' it will be done. (Matthew 21:21)</a:t>
            </a:r>
          </a:p>
        </p:txBody>
      </p:sp>
    </p:spTree>
    <p:extLst>
      <p:ext uri="{BB962C8B-B14F-4D97-AF65-F5344CB8AC3E}">
        <p14:creationId xmlns:p14="http://schemas.microsoft.com/office/powerpoint/2010/main" val="363340636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325291"/>
      </p:ext>
    </p:extLst>
  </p:cSld>
  <p:clrMapOvr>
    <a:masterClrMapping/>
  </p:clrMapOvr>
  <mc:AlternateContent xmlns:mc="http://schemas.openxmlformats.org/markup-compatibility/2006">
    <mc:Choice xmlns:p14="http://schemas.microsoft.com/office/powerpoint/2010/main" Requires="p14">
      <p:transition spd="slow" p14:dur="3000">
        <p:diamond/>
      </p:transition>
    </mc:Choice>
    <mc:Fallback>
      <p:transition spd="slow">
        <p:diamond/>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77782" y="0"/>
            <a:ext cx="4570235" cy="6858000"/>
          </a:xfrm>
        </p:spPr>
        <p:txBody>
          <a:bodyPr>
            <a:normAutofit/>
          </a:bodyPr>
          <a:lstStyle/>
          <a:p>
            <a:r>
              <a:rPr lang="en-US" sz="3200" b="1" dirty="0" smtClean="0">
                <a:solidFill>
                  <a:schemeClr val="bg1"/>
                </a:solidFill>
                <a:effectLst>
                  <a:glow rad="63500">
                    <a:srgbClr val="FFFFFF"/>
                  </a:glow>
                  <a:outerShdw blurRad="38100" dist="38100" dir="2700000" algn="tl">
                    <a:srgbClr val="000000">
                      <a:alpha val="43137"/>
                    </a:srgbClr>
                  </a:outerShdw>
                </a:effectLst>
                <a:latin typeface="Comic Sans MS" panose="030F0702030302020204" pitchFamily="66" charset="0"/>
              </a:rPr>
              <a:t>Does God Have The Power To Change My Life</a:t>
            </a:r>
          </a:p>
          <a:p>
            <a:r>
              <a:rPr lang="en-US" sz="3200" b="1" dirty="0" smtClean="0">
                <a:solidFill>
                  <a:schemeClr val="bg1"/>
                </a:solidFill>
                <a:effectLst>
                  <a:glow rad="63500">
                    <a:srgbClr val="FFFFFF"/>
                  </a:glow>
                  <a:outerShdw blurRad="38100" dist="38100" dir="2700000" algn="tl">
                    <a:srgbClr val="000000">
                      <a:alpha val="43137"/>
                    </a:srgbClr>
                  </a:outerShdw>
                </a:effectLst>
                <a:latin typeface="Comic Sans MS" panose="030F0702030302020204" pitchFamily="66" charset="0"/>
              </a:rPr>
              <a:t>~</a:t>
            </a:r>
          </a:p>
          <a:p>
            <a:r>
              <a:rPr lang="en-US" sz="3200" b="1" dirty="0" smtClean="0">
                <a:solidFill>
                  <a:schemeClr val="tx1">
                    <a:lumMod val="50000"/>
                  </a:schemeClr>
                </a:solidFill>
                <a:effectLst>
                  <a:outerShdw blurRad="38100" dist="38100" dir="2700000" algn="tl">
                    <a:srgbClr val="000000">
                      <a:alpha val="43137"/>
                    </a:srgbClr>
                  </a:outerShdw>
                </a:effectLst>
                <a:latin typeface="Comic Sans MS" panose="030F0702030302020204" pitchFamily="66" charset="0"/>
              </a:rPr>
              <a:t>Ezekiel Believed God Had The Power</a:t>
            </a:r>
          </a:p>
          <a:p>
            <a:r>
              <a:rPr lang="en-US" sz="3200" b="1" dirty="0" smtClean="0">
                <a:solidFill>
                  <a:schemeClr val="tx1">
                    <a:lumMod val="50000"/>
                  </a:schemeClr>
                </a:solidFill>
                <a:effectLst>
                  <a:outerShdw blurRad="38100" dist="38100" dir="2700000" algn="tl">
                    <a:srgbClr val="000000">
                      <a:alpha val="43137"/>
                    </a:srgbClr>
                  </a:outerShdw>
                </a:effectLst>
                <a:latin typeface="Comic Sans MS" panose="030F0702030302020204" pitchFamily="66" charset="0"/>
              </a:rPr>
              <a:t>~</a:t>
            </a:r>
          </a:p>
          <a:p>
            <a:r>
              <a:rPr lang="en-US" sz="3200" b="1" dirty="0" smtClean="0">
                <a:solidFill>
                  <a:schemeClr val="tx1">
                    <a:lumMod val="50000"/>
                  </a:schemeClr>
                </a:solidFill>
                <a:effectLst>
                  <a:outerShdw blurRad="38100" dist="38100" dir="2700000" algn="tl">
                    <a:srgbClr val="000000">
                      <a:alpha val="43137"/>
                    </a:srgbClr>
                  </a:outerShdw>
                </a:effectLst>
                <a:latin typeface="Comic Sans MS" panose="030F0702030302020204" pitchFamily="66" charset="0"/>
              </a:rPr>
              <a:t>The Power Of God Brought Life To Dry Bones</a:t>
            </a:r>
            <a:endParaRPr lang="en-US" sz="3200" b="1" dirty="0">
              <a:solidFill>
                <a:schemeClr val="tx1">
                  <a:lumMod val="50000"/>
                </a:schemeClr>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743528175"/>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77782" y="0"/>
            <a:ext cx="4570235" cy="6858000"/>
          </a:xfrm>
        </p:spPr>
        <p:txBody>
          <a:bodyPr>
            <a:normAutofit/>
          </a:bodyPr>
          <a:lstStyle/>
          <a:p>
            <a:r>
              <a:rPr lang="en-US" sz="3200" b="1" dirty="0" smtClean="0">
                <a:solidFill>
                  <a:schemeClr val="bg1"/>
                </a:solidFill>
                <a:effectLst>
                  <a:glow rad="63500">
                    <a:srgbClr val="FFFFFF"/>
                  </a:glow>
                  <a:outerShdw blurRad="38100" dist="38100" dir="2700000" algn="tl">
                    <a:srgbClr val="000000">
                      <a:alpha val="43137"/>
                    </a:srgbClr>
                  </a:outerShdw>
                </a:effectLst>
                <a:latin typeface="Comic Sans MS" panose="030F0702030302020204" pitchFamily="66" charset="0"/>
              </a:rPr>
              <a:t>Does God Have The Power To Change My Life</a:t>
            </a:r>
          </a:p>
          <a:p>
            <a:r>
              <a:rPr lang="en-US" sz="3200" b="1" dirty="0" smtClean="0">
                <a:solidFill>
                  <a:schemeClr val="bg1"/>
                </a:solidFill>
                <a:effectLst>
                  <a:glow rad="63500">
                    <a:srgbClr val="FFFFFF"/>
                  </a:glow>
                  <a:outerShdw blurRad="38100" dist="38100" dir="2700000" algn="tl">
                    <a:srgbClr val="000000">
                      <a:alpha val="43137"/>
                    </a:srgbClr>
                  </a:outerShdw>
                </a:effectLst>
                <a:latin typeface="Comic Sans MS" panose="030F0702030302020204" pitchFamily="66" charset="0"/>
              </a:rPr>
              <a:t>~</a:t>
            </a:r>
          </a:p>
          <a:p>
            <a:r>
              <a:rPr lang="en-US" sz="3200" b="1" dirty="0" smtClean="0">
                <a:solidFill>
                  <a:schemeClr val="bg1"/>
                </a:solidFill>
                <a:effectLst>
                  <a:glow rad="63500">
                    <a:srgbClr val="FFFFFF"/>
                  </a:glow>
                  <a:outerShdw blurRad="38100" dist="38100" dir="2700000" algn="tl">
                    <a:srgbClr val="000000">
                      <a:alpha val="43137"/>
                    </a:srgbClr>
                  </a:outerShdw>
                </a:effectLst>
                <a:latin typeface="Comic Sans MS" panose="030F0702030302020204" pitchFamily="66" charset="0"/>
              </a:rPr>
              <a:t>Ezekiel Believed God Had The Power</a:t>
            </a:r>
          </a:p>
          <a:p>
            <a:r>
              <a:rPr lang="en-US" sz="3200" b="1" dirty="0" smtClean="0">
                <a:solidFill>
                  <a:schemeClr val="bg1"/>
                </a:solidFill>
                <a:effectLst>
                  <a:glow rad="63500">
                    <a:srgbClr val="FFFFFF"/>
                  </a:glow>
                  <a:outerShdw blurRad="38100" dist="38100" dir="2700000" algn="tl">
                    <a:srgbClr val="000000">
                      <a:alpha val="43137"/>
                    </a:srgbClr>
                  </a:outerShdw>
                </a:effectLst>
                <a:latin typeface="Comic Sans MS" panose="030F0702030302020204" pitchFamily="66" charset="0"/>
              </a:rPr>
              <a:t>~</a:t>
            </a:r>
          </a:p>
          <a:p>
            <a:r>
              <a:rPr lang="en-US" sz="3200" b="1" dirty="0" smtClean="0">
                <a:solidFill>
                  <a:schemeClr val="tx1">
                    <a:lumMod val="50000"/>
                  </a:schemeClr>
                </a:solidFill>
                <a:effectLst>
                  <a:outerShdw blurRad="38100" dist="38100" dir="2700000" algn="tl">
                    <a:srgbClr val="000000">
                      <a:alpha val="43137"/>
                    </a:srgbClr>
                  </a:outerShdw>
                </a:effectLst>
                <a:latin typeface="Comic Sans MS" panose="030F0702030302020204" pitchFamily="66" charset="0"/>
              </a:rPr>
              <a:t>The Power Of God Brought Life To Dry Bones</a:t>
            </a:r>
            <a:endParaRPr lang="en-US" sz="3200" b="1" dirty="0">
              <a:solidFill>
                <a:schemeClr val="tx1">
                  <a:lumMod val="50000"/>
                </a:schemeClr>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66481377"/>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77782" y="0"/>
            <a:ext cx="4570235" cy="6858000"/>
          </a:xfrm>
        </p:spPr>
        <p:txBody>
          <a:bodyPr>
            <a:normAutofit/>
          </a:bodyPr>
          <a:lstStyle/>
          <a:p>
            <a:r>
              <a:rPr lang="en-US" sz="3200" b="1" dirty="0" smtClean="0">
                <a:solidFill>
                  <a:schemeClr val="bg1"/>
                </a:solidFill>
                <a:effectLst>
                  <a:glow rad="63500">
                    <a:srgbClr val="FFFFFF"/>
                  </a:glow>
                  <a:outerShdw blurRad="38100" dist="38100" dir="2700000" algn="tl">
                    <a:srgbClr val="000000">
                      <a:alpha val="43137"/>
                    </a:srgbClr>
                  </a:outerShdw>
                </a:effectLst>
                <a:latin typeface="Comic Sans MS" panose="030F0702030302020204" pitchFamily="66" charset="0"/>
              </a:rPr>
              <a:t>Does God Have The Power To Change My Life</a:t>
            </a:r>
          </a:p>
          <a:p>
            <a:r>
              <a:rPr lang="en-US" sz="3200" b="1" dirty="0" smtClean="0">
                <a:solidFill>
                  <a:schemeClr val="bg1"/>
                </a:solidFill>
                <a:effectLst>
                  <a:glow rad="63500">
                    <a:srgbClr val="FFFFFF"/>
                  </a:glow>
                  <a:outerShdw blurRad="38100" dist="38100" dir="2700000" algn="tl">
                    <a:srgbClr val="000000">
                      <a:alpha val="43137"/>
                    </a:srgbClr>
                  </a:outerShdw>
                </a:effectLst>
                <a:latin typeface="Comic Sans MS" panose="030F0702030302020204" pitchFamily="66" charset="0"/>
              </a:rPr>
              <a:t>~</a:t>
            </a:r>
          </a:p>
          <a:p>
            <a:r>
              <a:rPr lang="en-US" sz="3200" b="1" dirty="0" smtClean="0">
                <a:solidFill>
                  <a:schemeClr val="bg1"/>
                </a:solidFill>
                <a:effectLst>
                  <a:glow rad="63500">
                    <a:srgbClr val="FFFFFF"/>
                  </a:glow>
                  <a:outerShdw blurRad="38100" dist="38100" dir="2700000" algn="tl">
                    <a:srgbClr val="000000">
                      <a:alpha val="43137"/>
                    </a:srgbClr>
                  </a:outerShdw>
                </a:effectLst>
                <a:latin typeface="Comic Sans MS" panose="030F0702030302020204" pitchFamily="66" charset="0"/>
              </a:rPr>
              <a:t>Ezekiel Believed God Had The Power</a:t>
            </a:r>
          </a:p>
          <a:p>
            <a:r>
              <a:rPr lang="en-US" sz="3200" b="1" dirty="0" smtClean="0">
                <a:solidFill>
                  <a:schemeClr val="bg1"/>
                </a:solidFill>
                <a:effectLst>
                  <a:glow rad="63500">
                    <a:srgbClr val="FFFFFF"/>
                  </a:glow>
                  <a:outerShdw blurRad="38100" dist="38100" dir="2700000" algn="tl">
                    <a:srgbClr val="000000">
                      <a:alpha val="43137"/>
                    </a:srgbClr>
                  </a:outerShdw>
                </a:effectLst>
                <a:latin typeface="Comic Sans MS" panose="030F0702030302020204" pitchFamily="66" charset="0"/>
              </a:rPr>
              <a:t>~</a:t>
            </a:r>
          </a:p>
          <a:p>
            <a:r>
              <a:rPr lang="en-US" sz="3200" b="1" dirty="0" smtClean="0">
                <a:solidFill>
                  <a:schemeClr val="bg1"/>
                </a:solidFill>
                <a:effectLst>
                  <a:glow rad="63500">
                    <a:srgbClr val="FFFFFF"/>
                  </a:glow>
                  <a:outerShdw blurRad="38100" dist="38100" dir="2700000" algn="tl">
                    <a:srgbClr val="000000">
                      <a:alpha val="43137"/>
                    </a:srgbClr>
                  </a:outerShdw>
                </a:effectLst>
                <a:latin typeface="Comic Sans MS" panose="030F0702030302020204" pitchFamily="66" charset="0"/>
              </a:rPr>
              <a:t>The Power Of God Brought Life To Dry Bones</a:t>
            </a:r>
            <a:endParaRPr lang="en-US" sz="3200" b="1" dirty="0">
              <a:solidFill>
                <a:schemeClr val="bg1"/>
              </a:solidFill>
              <a:effectLst>
                <a:glow rad="63500">
                  <a:srgbClr val="FFFFFF"/>
                </a:glow>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58872498"/>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2763520" y="0"/>
            <a:ext cx="6380480" cy="6858000"/>
          </a:xfrm>
        </p:spPr>
        <p:style>
          <a:lnRef idx="1">
            <a:schemeClr val="dk1"/>
          </a:lnRef>
          <a:fillRef idx="3">
            <a:schemeClr val="dk1"/>
          </a:fillRef>
          <a:effectRef idx="2">
            <a:schemeClr val="dk1"/>
          </a:effectRef>
          <a:fontRef idx="minor">
            <a:schemeClr val="lt1"/>
          </a:fontRef>
        </p:style>
        <p:txBody>
          <a:bodyPr/>
          <a:lstStyle/>
          <a:p>
            <a:r>
              <a:rPr lang="en-US" cap="small" dirty="0">
                <a:latin typeface="Comic Sans MS" panose="030F0702030302020204" pitchFamily="66" charset="0"/>
              </a:rPr>
              <a:t>Jesus said to him, "I am the way, the truth, and the life. No one comes to the Father except through Me. (John 14:6)</a:t>
            </a:r>
            <a:endParaRPr lang="en-US" cap="small" dirty="0">
              <a:latin typeface="Comic Sans MS" panose="030F0702030302020204" pitchFamily="66" charset="0"/>
            </a:endParaRPr>
          </a:p>
        </p:txBody>
      </p:sp>
    </p:spTree>
    <p:extLst>
      <p:ext uri="{BB962C8B-B14F-4D97-AF65-F5344CB8AC3E}">
        <p14:creationId xmlns:p14="http://schemas.microsoft.com/office/powerpoint/2010/main" val="1405483902"/>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2763520" y="0"/>
            <a:ext cx="6380480" cy="6858000"/>
          </a:xfrm>
        </p:spPr>
        <p:style>
          <a:lnRef idx="1">
            <a:schemeClr val="dk1"/>
          </a:lnRef>
          <a:fillRef idx="3">
            <a:schemeClr val="dk1"/>
          </a:fillRef>
          <a:effectRef idx="2">
            <a:schemeClr val="dk1"/>
          </a:effectRef>
          <a:fontRef idx="minor">
            <a:schemeClr val="lt1"/>
          </a:fontRef>
        </p:style>
        <p:txBody>
          <a:bodyPr>
            <a:normAutofit lnSpcReduction="10000"/>
          </a:bodyPr>
          <a:lstStyle/>
          <a:p>
            <a:r>
              <a:rPr lang="en-US" sz="2800" cap="small" dirty="0">
                <a:latin typeface="Comic Sans MS" panose="030F0702030302020204" pitchFamily="66" charset="0"/>
              </a:rPr>
              <a:t>"You are the salt of the earth; but if the salt loses its flavor, how shall it be seasoned? It is then good for nothing but to be thrown out and trampled underfoot by men. "You are the light of the world. A city that is set on a hill cannot be hidden. Nor do they light a lamp and put it under a basket, but on a lampstand, and it gives light to all who are in the house. Let your light so shine before men, that they may see your good works and glorify your Father in heaven. (Matthew 5:13-16)</a:t>
            </a:r>
            <a:endParaRPr lang="en-US" sz="2800" cap="small" dirty="0">
              <a:latin typeface="Comic Sans MS" panose="030F0702030302020204" pitchFamily="66" charset="0"/>
            </a:endParaRPr>
          </a:p>
        </p:txBody>
      </p:sp>
    </p:spTree>
    <p:extLst>
      <p:ext uri="{BB962C8B-B14F-4D97-AF65-F5344CB8AC3E}">
        <p14:creationId xmlns:p14="http://schemas.microsoft.com/office/powerpoint/2010/main" val="1899989426"/>
      </p:ext>
    </p:extLst>
  </p:cSld>
  <p:clrMapOvr>
    <a:masterClrMapping/>
  </p:clrMapOvr>
  <p:transition spd="slow">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2763520" y="0"/>
            <a:ext cx="6380480" cy="6858000"/>
          </a:xfrm>
        </p:spPr>
        <p:style>
          <a:lnRef idx="1">
            <a:schemeClr val="dk1"/>
          </a:lnRef>
          <a:fillRef idx="3">
            <a:schemeClr val="dk1"/>
          </a:fillRef>
          <a:effectRef idx="2">
            <a:schemeClr val="dk1"/>
          </a:effectRef>
          <a:fontRef idx="minor">
            <a:schemeClr val="lt1"/>
          </a:fontRef>
        </p:style>
        <p:txBody>
          <a:bodyPr>
            <a:normAutofit/>
          </a:bodyPr>
          <a:lstStyle/>
          <a:p>
            <a:r>
              <a:rPr lang="en-US" sz="2800" cap="small" dirty="0">
                <a:latin typeface="Comic Sans MS" panose="030F0702030302020204" pitchFamily="66" charset="0"/>
              </a:rPr>
              <a:t>Wives, submit to your own husbands, as to the Lord. For the husband is head of the wife, as also Christ is head of the church; and He is the Savior of the body. Therefore, just as the church is subject to Christ, so let the wives be to their own husbands in everything. Husbands, love your wives, just as Christ also loved the church and gave Himself </a:t>
            </a:r>
            <a:r>
              <a:rPr lang="en-US" sz="2800" cap="small" dirty="0" smtClean="0">
                <a:latin typeface="Comic Sans MS" panose="030F0702030302020204" pitchFamily="66" charset="0"/>
              </a:rPr>
              <a:t>(</a:t>
            </a:r>
            <a:r>
              <a:rPr lang="en-US" sz="2800" cap="small" dirty="0">
                <a:latin typeface="Comic Sans MS" panose="030F0702030302020204" pitchFamily="66" charset="0"/>
              </a:rPr>
              <a:t>Ephesians 5:22-28)</a:t>
            </a:r>
            <a:endParaRPr lang="en-US" sz="2800" cap="small" dirty="0">
              <a:latin typeface="Comic Sans MS" panose="030F0702030302020204" pitchFamily="66" charset="0"/>
            </a:endParaRPr>
          </a:p>
        </p:txBody>
      </p:sp>
    </p:spTree>
    <p:extLst>
      <p:ext uri="{BB962C8B-B14F-4D97-AF65-F5344CB8AC3E}">
        <p14:creationId xmlns:p14="http://schemas.microsoft.com/office/powerpoint/2010/main" val="1701408661"/>
      </p:ext>
    </p:extLst>
  </p:cSld>
  <p:clrMapOvr>
    <a:masterClrMapping/>
  </p:clrMapOvr>
  <p:transition spd="slow">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2763520" y="0"/>
            <a:ext cx="6380480" cy="6858000"/>
          </a:xfrm>
        </p:spPr>
        <p:style>
          <a:lnRef idx="1">
            <a:schemeClr val="dk1"/>
          </a:lnRef>
          <a:fillRef idx="3">
            <a:schemeClr val="dk1"/>
          </a:fillRef>
          <a:effectRef idx="2">
            <a:schemeClr val="dk1"/>
          </a:effectRef>
          <a:fontRef idx="minor">
            <a:schemeClr val="lt1"/>
          </a:fontRef>
        </p:style>
        <p:txBody>
          <a:bodyPr>
            <a:normAutofit/>
          </a:bodyPr>
          <a:lstStyle/>
          <a:p>
            <a:r>
              <a:rPr lang="en-US" sz="2800" cap="small" dirty="0" smtClean="0">
                <a:latin typeface="Comic Sans MS" panose="030F0702030302020204" pitchFamily="66" charset="0"/>
              </a:rPr>
              <a:t>for </a:t>
            </a:r>
            <a:r>
              <a:rPr lang="en-US" sz="2800" cap="small" dirty="0">
                <a:latin typeface="Comic Sans MS" panose="030F0702030302020204" pitchFamily="66" charset="0"/>
              </a:rPr>
              <a:t>her, that He might sanctify and cleanse her with the washing of water by the word, that He might present her to Himself a glorious church, not having spot or wrinkle or any such thing, but that she should be holy and without blemish. So husbands ought to love their own wives as their own bodies; he who loves his wife loves himself. </a:t>
            </a:r>
            <a:endParaRPr lang="en-US" sz="2800" cap="small" dirty="0" smtClean="0">
              <a:latin typeface="Comic Sans MS" panose="030F0702030302020204" pitchFamily="66" charset="0"/>
            </a:endParaRPr>
          </a:p>
          <a:p>
            <a:r>
              <a:rPr lang="en-US" sz="2800" cap="small" dirty="0" smtClean="0">
                <a:latin typeface="Comic Sans MS" panose="030F0702030302020204" pitchFamily="66" charset="0"/>
              </a:rPr>
              <a:t>(</a:t>
            </a:r>
            <a:r>
              <a:rPr lang="en-US" sz="2800" cap="small" dirty="0">
                <a:latin typeface="Comic Sans MS" panose="030F0702030302020204" pitchFamily="66" charset="0"/>
              </a:rPr>
              <a:t>Ephesians 5:22-28)</a:t>
            </a:r>
            <a:endParaRPr lang="en-US" sz="2800" cap="small" dirty="0">
              <a:latin typeface="Comic Sans MS" panose="030F0702030302020204" pitchFamily="66" charset="0"/>
            </a:endParaRPr>
          </a:p>
        </p:txBody>
      </p:sp>
    </p:spTree>
    <p:extLst>
      <p:ext uri="{BB962C8B-B14F-4D97-AF65-F5344CB8AC3E}">
        <p14:creationId xmlns:p14="http://schemas.microsoft.com/office/powerpoint/2010/main" val="1499078679"/>
      </p:ext>
    </p:extLst>
  </p:cSld>
  <p:clrMapOvr>
    <a:masterClrMapping/>
  </p:clrMapOvr>
  <p:transition spd="slow">
    <p:wipe dir="d"/>
  </p:transition>
  <p:timing>
    <p:tnLst>
      <p:par>
        <p:cTn id="1" dur="indefinite" restart="never" nodeType="tmRoot"/>
      </p:par>
    </p:tnLst>
  </p:timing>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173</TotalTime>
  <Words>786</Words>
  <Application>Microsoft Office PowerPoint</Application>
  <PresentationFormat>On-screen Show (4:3)</PresentationFormat>
  <Paragraphs>28</Paragraphs>
  <Slides>15</Slides>
  <Notes>0</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Default</vt:lpstr>
      <vt:lpstr>1_Default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RT Creative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Chapman</dc:creator>
  <cp:lastModifiedBy>Heaton</cp:lastModifiedBy>
  <cp:revision>27</cp:revision>
  <dcterms:created xsi:type="dcterms:W3CDTF">2014-03-26T14:03:34Z</dcterms:created>
  <dcterms:modified xsi:type="dcterms:W3CDTF">2016-11-06T01:25:42Z</dcterms:modified>
</cp:coreProperties>
</file>