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64" r:id="rId3"/>
    <p:sldId id="256" r:id="rId4"/>
    <p:sldId id="260" r:id="rId5"/>
    <p:sldId id="259" r:id="rId6"/>
    <p:sldId id="262" r:id="rId7"/>
    <p:sldId id="25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5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94" d="100"/>
          <a:sy n="94" d="100"/>
        </p:scale>
        <p:origin x="-1446"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49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46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092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0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88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71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972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475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124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41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888084" y="2966596"/>
            <a:ext cx="5046128" cy="43565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888084" y="2966596"/>
            <a:ext cx="5046128" cy="435656"/>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438305" y="943992"/>
            <a:ext cx="8181696" cy="2022603"/>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61160" y="326677"/>
            <a:ext cx="8610389" cy="47897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1160" y="326677"/>
            <a:ext cx="8610389" cy="47897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61160" y="326677"/>
            <a:ext cx="8610389" cy="47897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93351" y="5461676"/>
            <a:ext cx="3809883" cy="92719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93339-6695-4443-8FC6-45DED1806691}" type="datetimeFigureOut">
              <a:rPr lang="en-US">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2329F-E7D1-4F31-9127-F791505849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1/22/2017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8505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8505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8505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8505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8505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8505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93339-6695-4443-8FC6-45DED1806691}" type="datetimeFigureOut">
              <a:rPr lang="en-US" smtClean="0">
                <a:solidFill>
                  <a:prstClr val="black">
                    <a:tint val="75000"/>
                  </a:prstClr>
                </a:solidFill>
              </a:rPr>
              <a:pPr/>
              <a:t>1/22/2017</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329F-E7D1-4F31-9127-F79150584982}"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0115872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489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4640" y="3657600"/>
            <a:ext cx="23368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PAGE 1347</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chor="t" anchorCtr="0">
            <a:noAutofit/>
          </a:bodyPr>
          <a:lstStyle/>
          <a:p>
            <a:pPr algn="l"/>
            <a:r>
              <a:rPr lang="en-US" sz="3600" b="1" dirty="0" smtClean="0">
                <a:solidFill>
                  <a:schemeClr val="bg1"/>
                </a:solidFill>
                <a:effectLst>
                  <a:glow rad="63500">
                    <a:srgbClr val="FFFFFF"/>
                  </a:glow>
                  <a:outerShdw blurRad="38100" dist="38100" dir="2700000" algn="tl">
                    <a:srgbClr val="000000">
                      <a:alpha val="43137"/>
                    </a:srgbClr>
                  </a:outerShdw>
                </a:effectLst>
              </a:rPr>
              <a:t>PARENTS are :</a:t>
            </a:r>
          </a:p>
          <a:p>
            <a:pPr algn="l"/>
            <a:r>
              <a:rPr lang="en-US" sz="3200" b="1" dirty="0">
                <a:solidFill>
                  <a:schemeClr val="bg1"/>
                </a:solidFill>
                <a:effectLst>
                  <a:glow rad="63500">
                    <a:srgbClr val="FFFFFF"/>
                  </a:glow>
                  <a:outerShdw blurRad="38100" dist="38100" dir="2700000" algn="tl">
                    <a:srgbClr val="000000">
                      <a:alpha val="43137"/>
                    </a:srgbClr>
                  </a:outerShdw>
                </a:effectLst>
              </a:rPr>
              <a:t>	</a:t>
            </a:r>
            <a:r>
              <a:rPr lang="en-US" sz="3200" b="1" dirty="0" smtClean="0">
                <a:solidFill>
                  <a:schemeClr val="bg1"/>
                </a:solidFill>
                <a:effectLst>
                  <a:glow rad="63500">
                    <a:srgbClr val="FFFFFF"/>
                  </a:glow>
                  <a:outerShdw blurRad="38100" dist="38100" dir="2700000" algn="tl">
                    <a:srgbClr val="000000">
                      <a:alpha val="43137"/>
                    </a:srgbClr>
                  </a:outerShdw>
                </a:effectLst>
              </a:rPr>
              <a:t>NEW people		</a:t>
            </a:r>
            <a:r>
              <a:rPr lang="en-US" sz="3200" b="1" i="1" dirty="0" smtClean="0">
                <a:solidFill>
                  <a:srgbClr val="FF0000"/>
                </a:solidFill>
                <a:effectLst>
                  <a:glow rad="63500">
                    <a:srgbClr val="FFFFFF"/>
                  </a:glow>
                  <a:outerShdw blurRad="38100" dist="38100" dir="2700000" algn="tl">
                    <a:srgbClr val="000000">
                      <a:alpha val="43137"/>
                    </a:srgbClr>
                  </a:outerShdw>
                </a:effectLst>
              </a:rPr>
              <a:t>Ephesians 4:17-24</a:t>
            </a:r>
          </a:p>
          <a:p>
            <a:pPr algn="l"/>
            <a:r>
              <a:rPr lang="en-US" sz="3200" b="1" dirty="0">
                <a:solidFill>
                  <a:schemeClr val="bg1"/>
                </a:solidFill>
                <a:effectLst>
                  <a:glow rad="63500">
                    <a:srgbClr val="FFFFFF"/>
                  </a:glow>
                  <a:outerShdw blurRad="38100" dist="38100" dir="2700000" algn="tl">
                    <a:srgbClr val="000000">
                      <a:alpha val="43137"/>
                    </a:srgbClr>
                  </a:outerShdw>
                </a:effectLst>
              </a:rPr>
              <a:t>	</a:t>
            </a:r>
            <a:r>
              <a:rPr lang="en-US" sz="3200" b="1" dirty="0" smtClean="0">
                <a:solidFill>
                  <a:schemeClr val="bg1"/>
                </a:solidFill>
                <a:effectLst>
                  <a:glow rad="63500">
                    <a:srgbClr val="FFFFFF"/>
                  </a:glow>
                  <a:outerShdw blurRad="38100" dist="38100" dir="2700000" algn="tl">
                    <a:srgbClr val="000000">
                      <a:alpha val="43137"/>
                    </a:srgbClr>
                  </a:outerShdw>
                </a:effectLst>
              </a:rPr>
              <a:t>CHANGED people	</a:t>
            </a:r>
            <a:r>
              <a:rPr lang="en-US" sz="3200" b="1" i="1" dirty="0" smtClean="0">
                <a:solidFill>
                  <a:srgbClr val="FF0000"/>
                </a:solidFill>
                <a:effectLst>
                  <a:glow rad="63500">
                    <a:srgbClr val="FFFFFF"/>
                  </a:glow>
                  <a:outerShdw blurRad="38100" dist="38100" dir="2700000" algn="tl">
                    <a:srgbClr val="000000">
                      <a:alpha val="43137"/>
                    </a:srgbClr>
                  </a:outerShdw>
                </a:effectLst>
              </a:rPr>
              <a:t>Ephesians 4:25-32</a:t>
            </a:r>
          </a:p>
          <a:p>
            <a:pPr algn="l"/>
            <a:r>
              <a:rPr lang="en-US" sz="3200" b="1" dirty="0">
                <a:solidFill>
                  <a:schemeClr val="bg1"/>
                </a:solidFill>
                <a:effectLst>
                  <a:glow rad="63500">
                    <a:srgbClr val="FFFFFF"/>
                  </a:glow>
                  <a:outerShdw blurRad="38100" dist="38100" dir="2700000" algn="tl">
                    <a:srgbClr val="000000">
                      <a:alpha val="43137"/>
                    </a:srgbClr>
                  </a:outerShdw>
                </a:effectLst>
              </a:rPr>
              <a:t>	</a:t>
            </a:r>
            <a:r>
              <a:rPr lang="en-US" sz="3200" b="1" dirty="0" smtClean="0">
                <a:solidFill>
                  <a:schemeClr val="bg1"/>
                </a:solidFill>
                <a:effectLst>
                  <a:glow rad="63500">
                    <a:srgbClr val="FFFFFF"/>
                  </a:glow>
                  <a:outerShdw blurRad="38100" dist="38100" dir="2700000" algn="tl">
                    <a:srgbClr val="000000">
                      <a:alpha val="43137"/>
                    </a:srgbClr>
                  </a:outerShdw>
                </a:effectLst>
              </a:rPr>
              <a:t>LOVING people	</a:t>
            </a:r>
            <a:r>
              <a:rPr lang="en-US" sz="3200" b="1" i="1" dirty="0" smtClean="0">
                <a:solidFill>
                  <a:srgbClr val="FF0000"/>
                </a:solidFill>
                <a:effectLst>
                  <a:glow rad="63500">
                    <a:srgbClr val="FFFFFF"/>
                  </a:glow>
                  <a:outerShdw blurRad="38100" dist="38100" dir="2700000" algn="tl">
                    <a:srgbClr val="000000">
                      <a:alpha val="43137"/>
                    </a:srgbClr>
                  </a:outerShdw>
                </a:effectLst>
              </a:rPr>
              <a:t>Ephesians 5:1-7</a:t>
            </a:r>
          </a:p>
          <a:p>
            <a:pPr algn="l"/>
            <a:r>
              <a:rPr lang="en-US" sz="3200" b="1" dirty="0">
                <a:solidFill>
                  <a:schemeClr val="bg1"/>
                </a:solidFill>
                <a:effectLst>
                  <a:glow rad="63500">
                    <a:srgbClr val="FFFFFF"/>
                  </a:glow>
                  <a:outerShdw blurRad="38100" dist="38100" dir="2700000" algn="tl">
                    <a:srgbClr val="000000">
                      <a:alpha val="43137"/>
                    </a:srgbClr>
                  </a:outerShdw>
                </a:effectLst>
              </a:rPr>
              <a:t>	</a:t>
            </a:r>
            <a:r>
              <a:rPr lang="en-US" sz="3200" b="1" dirty="0" smtClean="0">
                <a:solidFill>
                  <a:schemeClr val="bg1"/>
                </a:solidFill>
                <a:effectLst>
                  <a:glow rad="63500">
                    <a:srgbClr val="FFFFFF"/>
                  </a:glow>
                  <a:outerShdw blurRad="38100" dist="38100" dir="2700000" algn="tl">
                    <a:srgbClr val="000000">
                      <a:alpha val="43137"/>
                    </a:srgbClr>
                  </a:outerShdw>
                </a:effectLst>
              </a:rPr>
              <a:t>LIVING people		</a:t>
            </a:r>
            <a:r>
              <a:rPr lang="en-US" sz="3200" b="1" i="1" dirty="0" smtClean="0">
                <a:solidFill>
                  <a:srgbClr val="FF0000"/>
                </a:solidFill>
                <a:effectLst>
                  <a:glow rad="63500">
                    <a:srgbClr val="FFFFFF"/>
                  </a:glow>
                  <a:outerShdw blurRad="38100" dist="38100" dir="2700000" algn="tl">
                    <a:srgbClr val="000000">
                      <a:alpha val="43137"/>
                    </a:srgbClr>
                  </a:outerShdw>
                </a:effectLst>
              </a:rPr>
              <a:t>Ephesians 5:8-14</a:t>
            </a:r>
          </a:p>
          <a:p>
            <a:pPr algn="l"/>
            <a:r>
              <a:rPr lang="en-US" sz="3200" b="1" dirty="0">
                <a:solidFill>
                  <a:schemeClr val="bg1"/>
                </a:solidFill>
                <a:effectLst>
                  <a:glow rad="63500">
                    <a:srgbClr val="FFFFFF"/>
                  </a:glow>
                  <a:outerShdw blurRad="38100" dist="38100" dir="2700000" algn="tl">
                    <a:srgbClr val="000000">
                      <a:alpha val="43137"/>
                    </a:srgbClr>
                  </a:outerShdw>
                </a:effectLst>
              </a:rPr>
              <a:t>	</a:t>
            </a:r>
            <a:r>
              <a:rPr lang="en-US" sz="3200" b="1" dirty="0" smtClean="0">
                <a:solidFill>
                  <a:schemeClr val="bg1"/>
                </a:solidFill>
                <a:effectLst>
                  <a:glow rad="63500">
                    <a:srgbClr val="FFFFFF"/>
                  </a:glow>
                  <a:outerShdw blurRad="38100" dist="38100" dir="2700000" algn="tl">
                    <a:srgbClr val="000000">
                      <a:alpha val="43137"/>
                    </a:srgbClr>
                  </a:outerShdw>
                </a:effectLst>
              </a:rPr>
              <a:t>WISE people		</a:t>
            </a:r>
            <a:r>
              <a:rPr lang="en-US" sz="3200" b="1" i="1" dirty="0" smtClean="0">
                <a:solidFill>
                  <a:srgbClr val="FF0000"/>
                </a:solidFill>
                <a:effectLst>
                  <a:glow rad="63500">
                    <a:srgbClr val="FFFFFF"/>
                  </a:glow>
                  <a:outerShdw blurRad="38100" dist="38100" dir="2700000" algn="tl">
                    <a:srgbClr val="000000">
                      <a:alpha val="43137"/>
                    </a:srgbClr>
                  </a:outerShdw>
                </a:effectLst>
              </a:rPr>
              <a:t>Ephesians 5:15-21</a:t>
            </a:r>
          </a:p>
          <a:p>
            <a:pPr algn="l"/>
            <a:r>
              <a:rPr lang="en-US" sz="3200" b="1" dirty="0">
                <a:solidFill>
                  <a:schemeClr val="bg1"/>
                </a:solidFill>
                <a:effectLst>
                  <a:glow rad="63500">
                    <a:srgbClr val="FFFFFF"/>
                  </a:glow>
                  <a:outerShdw blurRad="38100" dist="38100" dir="2700000" algn="tl">
                    <a:srgbClr val="000000">
                      <a:alpha val="43137"/>
                    </a:srgbClr>
                  </a:outerShdw>
                </a:effectLst>
              </a:rPr>
              <a:t>	</a:t>
            </a:r>
            <a:r>
              <a:rPr lang="en-US" sz="3200" b="1" dirty="0" smtClean="0">
                <a:solidFill>
                  <a:schemeClr val="bg1"/>
                </a:solidFill>
                <a:effectLst>
                  <a:glow rad="63500">
                    <a:srgbClr val="FFFFFF"/>
                  </a:glow>
                  <a:outerShdw blurRad="38100" dist="38100" dir="2700000" algn="tl">
                    <a:srgbClr val="000000">
                      <a:alpha val="43137"/>
                    </a:srgbClr>
                  </a:outerShdw>
                </a:effectLst>
              </a:rPr>
              <a:t>DEVOTED people	</a:t>
            </a:r>
            <a:r>
              <a:rPr lang="en-US" sz="3200" b="1" i="1" dirty="0" smtClean="0">
                <a:solidFill>
                  <a:srgbClr val="FF0000"/>
                </a:solidFill>
                <a:effectLst>
                  <a:glow rad="63500">
                    <a:srgbClr val="FFFFFF"/>
                  </a:glow>
                  <a:outerShdw blurRad="38100" dist="38100" dir="2700000" algn="tl">
                    <a:srgbClr val="000000">
                      <a:alpha val="43137"/>
                    </a:srgbClr>
                  </a:outerShdw>
                </a:effectLst>
              </a:rPr>
              <a:t>Ephesians 5:22-33</a:t>
            </a:r>
            <a:endParaRPr lang="en-US" sz="3200" b="1" i="1" dirty="0">
              <a:solidFill>
                <a:srgbClr val="FF0000"/>
              </a:solidFill>
              <a:effectLst>
                <a:glow rad="63500">
                  <a:srgbClr val="FFFFFF"/>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43528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10000"/>
                                  </p:iterate>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lt">
                                    <p:tmPct val="10000"/>
                                  </p:iterate>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Autofit/>
          </a:bodyPr>
          <a:lstStyle/>
          <a:p>
            <a:r>
              <a:rPr lang="en-US" sz="3200" b="1" dirty="0" smtClean="0">
                <a:solidFill>
                  <a:schemeClr val="tx1"/>
                </a:solidFill>
                <a:effectLst>
                  <a:outerShdw blurRad="38100" dist="38100" dir="2700000" algn="tl">
                    <a:srgbClr val="000000">
                      <a:alpha val="43137"/>
                    </a:srgbClr>
                  </a:outerShdw>
                </a:effectLst>
              </a:rPr>
              <a:t>ITS REAL!</a:t>
            </a:r>
            <a:endParaRPr lang="en-US"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sz="3200" b="1" cap="small" dirty="0">
                <a:solidFill>
                  <a:schemeClr val="bg1"/>
                </a:solidFill>
                <a:effectLst>
                  <a:glow rad="63500">
                    <a:srgbClr val="FFFFFF"/>
                  </a:glow>
                  <a:outerShdw blurRad="38100" dist="38100" dir="2700000" algn="tl">
                    <a:srgbClr val="000000">
                      <a:alpha val="43137"/>
                    </a:srgbClr>
                  </a:outerShdw>
                </a:effectLst>
              </a:rPr>
              <a:t>Children, obey your parents in the Lord, for this is right. "HONOR YOUR FATHER AND MOTHER," which is the first commandment with promise: "THAT IT MAY BE WELL WITH YOU AND YOU MAY LIVE LONG ON THE EARTH." And you, fathers, do not provoke your children to wrath, but bring them up in the training and admonition of the Lord. </a:t>
            </a:r>
            <a:r>
              <a:rPr lang="en-US" sz="3200" b="1" cap="small" dirty="0">
                <a:solidFill>
                  <a:srgbClr val="FF0000"/>
                </a:solidFill>
                <a:effectLst>
                  <a:glow rad="63500">
                    <a:srgbClr val="FFFFFF"/>
                  </a:glow>
                  <a:outerShdw blurRad="38100" dist="38100" dir="2700000" algn="tl">
                    <a:srgbClr val="000000">
                      <a:alpha val="43137"/>
                    </a:srgbClr>
                  </a:outerShdw>
                </a:effectLst>
              </a:rPr>
              <a:t>(Ephesians 6:1-4)</a:t>
            </a: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116</TotalTime>
  <Words>84</Words>
  <Application>Microsoft Office PowerPoint</Application>
  <PresentationFormat>On-screen Show (4:3)</PresentationFormat>
  <Paragraphs>10</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Default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Heaton</cp:lastModifiedBy>
  <cp:revision>28</cp:revision>
  <dcterms:created xsi:type="dcterms:W3CDTF">2014-03-26T14:03:34Z</dcterms:created>
  <dcterms:modified xsi:type="dcterms:W3CDTF">2017-01-22T13:11:45Z</dcterms:modified>
</cp:coreProperties>
</file>